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_rels/presentation.xml.rels" ContentType="application/vnd.openxmlformats-package.relationships+xml"/>
  <Override PartName="/ppt/media/image9.png" ContentType="image/png"/>
  <Override PartName="/ppt/media/image14.png" ContentType="image/png"/>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10.png" ContentType="image/png"/>
  <Override PartName="/ppt/media/image6.png" ContentType="image/png"/>
  <Override PartName="/ppt/media/image11.png" ContentType="image/png"/>
  <Override PartName="/ppt/media/image7.png" ContentType="image/png"/>
  <Override PartName="/ppt/media/image12.png" ContentType="image/png"/>
  <Override PartName="/ppt/media/image8.png" ContentType="image/png"/>
  <Override PartName="/ppt/media/image13.png" ContentType="image/png"/>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_rels/slideLayout22.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17.xml.rels" ContentType="application/vnd.openxmlformats-package.relationships+xml"/>
  <Override PartName="/ppt/slideLayouts/_rels/slideLayout19.xml.rels" ContentType="application/vnd.openxmlformats-package.relationships+xml"/>
  <Override PartName="/ppt/slideLayouts/_rels/slideLayout21.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16.xml.rels" ContentType="application/vnd.openxmlformats-package.relationships+xml"/>
  <Override PartName="/ppt/slideLayouts/_rels/slideLayout18.xml.rels" ContentType="application/vnd.openxmlformats-package.relationships+xml"/>
  <Override PartName="/ppt/slideLayouts/_rels/slideLayout5.xml.rels" ContentType="application/vnd.openxmlformats-package.relationships+xml"/>
  <Override PartName="/ppt/slideLayouts/_rels/slideLayout13.xml.rels" ContentType="application/vnd.openxmlformats-package.relationships+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1.xml.rels" ContentType="application/vnd.openxmlformats-package.relationships+xml"/>
  <Override PartName="/ppt/slideLayouts/_rels/slideLayout14.xml.rels" ContentType="application/vnd.openxmlformats-package.relationships+xml"/>
  <Override PartName="/ppt/slideLayouts/_rels/slideLayout10.xml.rels" ContentType="application/vnd.openxmlformats-package.relationships+xml"/>
  <Override PartName="/ppt/slideLayouts/_rels/slideLayout24.xml.rels" ContentType="application/vnd.openxmlformats-package.relationships+xml"/>
  <Override PartName="/ppt/slideLayouts/_rels/slideLayout9.xml.rels" ContentType="application/vnd.openxmlformats-package.relationships+xml"/>
  <Override PartName="/ppt/slideLayouts/_rels/slideLayout23.xml.rels" ContentType="application/vnd.openxmlformats-package.relationships+xml"/>
  <Override PartName="/ppt/slideLayouts/_rels/slideLayout8.xml.rels" ContentType="application/vnd.openxmlformats-package.relationships+xml"/>
  <Override PartName="/ppt/slideLayouts/_rels/slideLayout15.xml.rels" ContentType="application/vnd.openxmlformats-package.relationships+xml"/>
  <Override PartName="/ppt/slideLayouts/_rels/slideLayout2.xml.rels" ContentType="application/vnd.openxmlformats-package.relationships+xml"/>
  <Override PartName="/ppt/slideLayouts/_rels/slideLayout20.xml.rels" ContentType="application/vnd.openxmlformats-package.relationships+xml"/>
  <Override PartName="/ppt/slideLayouts/slideLayout6.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23.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3.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4.xml" ContentType="application/vnd.openxmlformats-officedocument.presentationml.slideLayout+xml"/>
  <Override PartName="/ppt/slideLayouts/slideLayout22.xml" ContentType="application/vnd.openxmlformats-officedocument.presentationml.slideLayout+xml"/>
  <Override PartName="/ppt/slides/slide1.xml" ContentType="application/vnd.openxmlformats-officedocument.presentationml.slide+xml"/>
  <Override PartName="/ppt/slides/_rels/slide5.xml.rels" ContentType="application/vnd.openxmlformats-package.relationships+xml"/>
  <Override PartName="/ppt/slides/_rels/slide2.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_rels/slide3.xml.rels" ContentType="application/vnd.openxmlformats-package.relationships+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Lst>
  <p:sldSz cx="9144000" cy="685800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1341360"/>
            <a:ext cx="8229240" cy="86796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31" name="PlaceHolder 2"/>
          <p:cNvSpPr>
            <a:spLocks noGrp="1"/>
          </p:cNvSpPr>
          <p:nvPr>
            <p:ph type="body"/>
          </p:nvPr>
        </p:nvSpPr>
        <p:spPr>
          <a:xfrm>
            <a:off x="457200" y="2362320"/>
            <a:ext cx="8229240" cy="20714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32" name="PlaceHolder 3"/>
          <p:cNvSpPr>
            <a:spLocks noGrp="1"/>
          </p:cNvSpPr>
          <p:nvPr>
            <p:ph type="body"/>
          </p:nvPr>
        </p:nvSpPr>
        <p:spPr>
          <a:xfrm>
            <a:off x="457200" y="4631040"/>
            <a:ext cx="8229240" cy="20714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1341360"/>
            <a:ext cx="8229240" cy="86796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34" name="PlaceHolder 2"/>
          <p:cNvSpPr>
            <a:spLocks noGrp="1"/>
          </p:cNvSpPr>
          <p:nvPr>
            <p:ph type="body"/>
          </p:nvPr>
        </p:nvSpPr>
        <p:spPr>
          <a:xfrm>
            <a:off x="457200" y="2362320"/>
            <a:ext cx="4015800" cy="20714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35" name="PlaceHolder 3"/>
          <p:cNvSpPr>
            <a:spLocks noGrp="1"/>
          </p:cNvSpPr>
          <p:nvPr>
            <p:ph type="body"/>
          </p:nvPr>
        </p:nvSpPr>
        <p:spPr>
          <a:xfrm>
            <a:off x="4674240" y="2362320"/>
            <a:ext cx="4015800" cy="20714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36" name="PlaceHolder 4"/>
          <p:cNvSpPr>
            <a:spLocks noGrp="1"/>
          </p:cNvSpPr>
          <p:nvPr>
            <p:ph type="body"/>
          </p:nvPr>
        </p:nvSpPr>
        <p:spPr>
          <a:xfrm>
            <a:off x="457200" y="4631040"/>
            <a:ext cx="4015800" cy="20714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37" name="PlaceHolder 5"/>
          <p:cNvSpPr>
            <a:spLocks noGrp="1"/>
          </p:cNvSpPr>
          <p:nvPr>
            <p:ph type="body"/>
          </p:nvPr>
        </p:nvSpPr>
        <p:spPr>
          <a:xfrm>
            <a:off x="4674240" y="4631040"/>
            <a:ext cx="4015800" cy="20714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1341360"/>
            <a:ext cx="8229240" cy="86796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39" name="PlaceHolder 2"/>
          <p:cNvSpPr>
            <a:spLocks noGrp="1"/>
          </p:cNvSpPr>
          <p:nvPr>
            <p:ph type="body"/>
          </p:nvPr>
        </p:nvSpPr>
        <p:spPr>
          <a:xfrm>
            <a:off x="457200" y="2362320"/>
            <a:ext cx="2649600" cy="20714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40" name="PlaceHolder 3"/>
          <p:cNvSpPr>
            <a:spLocks noGrp="1"/>
          </p:cNvSpPr>
          <p:nvPr>
            <p:ph type="body"/>
          </p:nvPr>
        </p:nvSpPr>
        <p:spPr>
          <a:xfrm>
            <a:off x="3239640" y="2362320"/>
            <a:ext cx="2649600" cy="20714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41" name="PlaceHolder 4"/>
          <p:cNvSpPr>
            <a:spLocks noGrp="1"/>
          </p:cNvSpPr>
          <p:nvPr>
            <p:ph type="body"/>
          </p:nvPr>
        </p:nvSpPr>
        <p:spPr>
          <a:xfrm>
            <a:off x="6022080" y="2362320"/>
            <a:ext cx="2649600" cy="20714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42" name="PlaceHolder 5"/>
          <p:cNvSpPr>
            <a:spLocks noGrp="1"/>
          </p:cNvSpPr>
          <p:nvPr>
            <p:ph type="body"/>
          </p:nvPr>
        </p:nvSpPr>
        <p:spPr>
          <a:xfrm>
            <a:off x="457200" y="4631040"/>
            <a:ext cx="2649600" cy="20714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43" name="PlaceHolder 6"/>
          <p:cNvSpPr>
            <a:spLocks noGrp="1"/>
          </p:cNvSpPr>
          <p:nvPr>
            <p:ph type="body"/>
          </p:nvPr>
        </p:nvSpPr>
        <p:spPr>
          <a:xfrm>
            <a:off x="3239640" y="4631040"/>
            <a:ext cx="2649600" cy="20714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44" name="PlaceHolder 7"/>
          <p:cNvSpPr>
            <a:spLocks noGrp="1"/>
          </p:cNvSpPr>
          <p:nvPr>
            <p:ph type="body"/>
          </p:nvPr>
        </p:nvSpPr>
        <p:spPr>
          <a:xfrm>
            <a:off x="6022080" y="4631040"/>
            <a:ext cx="2649600" cy="20714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1341360"/>
            <a:ext cx="8229240" cy="86796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55" name="PlaceHolder 2"/>
          <p:cNvSpPr>
            <a:spLocks noGrp="1"/>
          </p:cNvSpPr>
          <p:nvPr>
            <p:ph type="subTitle"/>
          </p:nvPr>
        </p:nvSpPr>
        <p:spPr>
          <a:xfrm>
            <a:off x="457200" y="2362320"/>
            <a:ext cx="8229240" cy="43430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1341360"/>
            <a:ext cx="8229240" cy="86796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57" name="PlaceHolder 2"/>
          <p:cNvSpPr>
            <a:spLocks noGrp="1"/>
          </p:cNvSpPr>
          <p:nvPr>
            <p:ph type="body"/>
          </p:nvPr>
        </p:nvSpPr>
        <p:spPr>
          <a:xfrm>
            <a:off x="457200" y="2362320"/>
            <a:ext cx="8229240" cy="43430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1341360"/>
            <a:ext cx="8229240" cy="86796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59" name="PlaceHolder 2"/>
          <p:cNvSpPr>
            <a:spLocks noGrp="1"/>
          </p:cNvSpPr>
          <p:nvPr>
            <p:ph type="body"/>
          </p:nvPr>
        </p:nvSpPr>
        <p:spPr>
          <a:xfrm>
            <a:off x="457200" y="2362320"/>
            <a:ext cx="4015800" cy="43430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60" name="PlaceHolder 3"/>
          <p:cNvSpPr>
            <a:spLocks noGrp="1"/>
          </p:cNvSpPr>
          <p:nvPr>
            <p:ph type="body"/>
          </p:nvPr>
        </p:nvSpPr>
        <p:spPr>
          <a:xfrm>
            <a:off x="4674240" y="2362320"/>
            <a:ext cx="4015800" cy="43430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1341360"/>
            <a:ext cx="8229240" cy="867960"/>
          </a:xfrm>
          <a:prstGeom prst="rect">
            <a:avLst/>
          </a:prstGeom>
        </p:spPr>
        <p:txBody>
          <a:bodyPr lIns="0" rIns="0" tIns="0" bIns="0" anchor="ctr">
            <a:noAutofit/>
          </a:bodyPr>
          <a:p>
            <a:endParaRPr b="0" lang="en-US" sz="2400" spc="-1" strike="noStrike">
              <a:solidFill>
                <a:srgbClr val="000000"/>
              </a:solidFill>
              <a:latin typeface="Times New Roman"/>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2" name="PlaceHolder 1"/>
          <p:cNvSpPr>
            <a:spLocks noGrp="1"/>
          </p:cNvSpPr>
          <p:nvPr>
            <p:ph type="subTitle"/>
          </p:nvPr>
        </p:nvSpPr>
        <p:spPr>
          <a:xfrm>
            <a:off x="457200" y="1341360"/>
            <a:ext cx="8229240" cy="40248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1341360"/>
            <a:ext cx="8229240" cy="86796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64" name="PlaceHolder 2"/>
          <p:cNvSpPr>
            <a:spLocks noGrp="1"/>
          </p:cNvSpPr>
          <p:nvPr>
            <p:ph type="body"/>
          </p:nvPr>
        </p:nvSpPr>
        <p:spPr>
          <a:xfrm>
            <a:off x="457200" y="2362320"/>
            <a:ext cx="4015800" cy="20714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65" name="PlaceHolder 3"/>
          <p:cNvSpPr>
            <a:spLocks noGrp="1"/>
          </p:cNvSpPr>
          <p:nvPr>
            <p:ph type="body"/>
          </p:nvPr>
        </p:nvSpPr>
        <p:spPr>
          <a:xfrm>
            <a:off x="4674240" y="2362320"/>
            <a:ext cx="4015800" cy="43430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66" name="PlaceHolder 4"/>
          <p:cNvSpPr>
            <a:spLocks noGrp="1"/>
          </p:cNvSpPr>
          <p:nvPr>
            <p:ph type="body"/>
          </p:nvPr>
        </p:nvSpPr>
        <p:spPr>
          <a:xfrm>
            <a:off x="457200" y="4631040"/>
            <a:ext cx="4015800" cy="20714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1341360"/>
            <a:ext cx="8229240" cy="86796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10" name="PlaceHolder 2"/>
          <p:cNvSpPr>
            <a:spLocks noGrp="1"/>
          </p:cNvSpPr>
          <p:nvPr>
            <p:ph type="subTitle"/>
          </p:nvPr>
        </p:nvSpPr>
        <p:spPr>
          <a:xfrm>
            <a:off x="457200" y="2362320"/>
            <a:ext cx="8229240" cy="43430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1341360"/>
            <a:ext cx="8229240" cy="86796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68" name="PlaceHolder 2"/>
          <p:cNvSpPr>
            <a:spLocks noGrp="1"/>
          </p:cNvSpPr>
          <p:nvPr>
            <p:ph type="body"/>
          </p:nvPr>
        </p:nvSpPr>
        <p:spPr>
          <a:xfrm>
            <a:off x="457200" y="2362320"/>
            <a:ext cx="4015800" cy="43430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69" name="PlaceHolder 3"/>
          <p:cNvSpPr>
            <a:spLocks noGrp="1"/>
          </p:cNvSpPr>
          <p:nvPr>
            <p:ph type="body"/>
          </p:nvPr>
        </p:nvSpPr>
        <p:spPr>
          <a:xfrm>
            <a:off x="4674240" y="2362320"/>
            <a:ext cx="4015800" cy="20714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70" name="PlaceHolder 4"/>
          <p:cNvSpPr>
            <a:spLocks noGrp="1"/>
          </p:cNvSpPr>
          <p:nvPr>
            <p:ph type="body"/>
          </p:nvPr>
        </p:nvSpPr>
        <p:spPr>
          <a:xfrm>
            <a:off x="4674240" y="4631040"/>
            <a:ext cx="4015800" cy="20714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1341360"/>
            <a:ext cx="8229240" cy="86796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72" name="PlaceHolder 2"/>
          <p:cNvSpPr>
            <a:spLocks noGrp="1"/>
          </p:cNvSpPr>
          <p:nvPr>
            <p:ph type="body"/>
          </p:nvPr>
        </p:nvSpPr>
        <p:spPr>
          <a:xfrm>
            <a:off x="457200" y="2362320"/>
            <a:ext cx="4015800" cy="20714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73" name="PlaceHolder 3"/>
          <p:cNvSpPr>
            <a:spLocks noGrp="1"/>
          </p:cNvSpPr>
          <p:nvPr>
            <p:ph type="body"/>
          </p:nvPr>
        </p:nvSpPr>
        <p:spPr>
          <a:xfrm>
            <a:off x="4674240" y="2362320"/>
            <a:ext cx="4015800" cy="20714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74" name="PlaceHolder 4"/>
          <p:cNvSpPr>
            <a:spLocks noGrp="1"/>
          </p:cNvSpPr>
          <p:nvPr>
            <p:ph type="body"/>
          </p:nvPr>
        </p:nvSpPr>
        <p:spPr>
          <a:xfrm>
            <a:off x="457200" y="4631040"/>
            <a:ext cx="8229240" cy="20714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1341360"/>
            <a:ext cx="8229240" cy="86796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76" name="PlaceHolder 2"/>
          <p:cNvSpPr>
            <a:spLocks noGrp="1"/>
          </p:cNvSpPr>
          <p:nvPr>
            <p:ph type="body"/>
          </p:nvPr>
        </p:nvSpPr>
        <p:spPr>
          <a:xfrm>
            <a:off x="457200" y="2362320"/>
            <a:ext cx="8229240" cy="20714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77" name="PlaceHolder 3"/>
          <p:cNvSpPr>
            <a:spLocks noGrp="1"/>
          </p:cNvSpPr>
          <p:nvPr>
            <p:ph type="body"/>
          </p:nvPr>
        </p:nvSpPr>
        <p:spPr>
          <a:xfrm>
            <a:off x="457200" y="4631040"/>
            <a:ext cx="8229240" cy="20714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1341360"/>
            <a:ext cx="8229240" cy="86796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79" name="PlaceHolder 2"/>
          <p:cNvSpPr>
            <a:spLocks noGrp="1"/>
          </p:cNvSpPr>
          <p:nvPr>
            <p:ph type="body"/>
          </p:nvPr>
        </p:nvSpPr>
        <p:spPr>
          <a:xfrm>
            <a:off x="457200" y="2362320"/>
            <a:ext cx="4015800" cy="20714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80" name="PlaceHolder 3"/>
          <p:cNvSpPr>
            <a:spLocks noGrp="1"/>
          </p:cNvSpPr>
          <p:nvPr>
            <p:ph type="body"/>
          </p:nvPr>
        </p:nvSpPr>
        <p:spPr>
          <a:xfrm>
            <a:off x="4674240" y="2362320"/>
            <a:ext cx="4015800" cy="20714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81" name="PlaceHolder 4"/>
          <p:cNvSpPr>
            <a:spLocks noGrp="1"/>
          </p:cNvSpPr>
          <p:nvPr>
            <p:ph type="body"/>
          </p:nvPr>
        </p:nvSpPr>
        <p:spPr>
          <a:xfrm>
            <a:off x="457200" y="4631040"/>
            <a:ext cx="4015800" cy="20714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82" name="PlaceHolder 5"/>
          <p:cNvSpPr>
            <a:spLocks noGrp="1"/>
          </p:cNvSpPr>
          <p:nvPr>
            <p:ph type="body"/>
          </p:nvPr>
        </p:nvSpPr>
        <p:spPr>
          <a:xfrm>
            <a:off x="4674240" y="4631040"/>
            <a:ext cx="4015800" cy="20714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1341360"/>
            <a:ext cx="8229240" cy="86796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84" name="PlaceHolder 2"/>
          <p:cNvSpPr>
            <a:spLocks noGrp="1"/>
          </p:cNvSpPr>
          <p:nvPr>
            <p:ph type="body"/>
          </p:nvPr>
        </p:nvSpPr>
        <p:spPr>
          <a:xfrm>
            <a:off x="457200" y="2362320"/>
            <a:ext cx="2649600" cy="20714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85" name="PlaceHolder 3"/>
          <p:cNvSpPr>
            <a:spLocks noGrp="1"/>
          </p:cNvSpPr>
          <p:nvPr>
            <p:ph type="body"/>
          </p:nvPr>
        </p:nvSpPr>
        <p:spPr>
          <a:xfrm>
            <a:off x="3239640" y="2362320"/>
            <a:ext cx="2649600" cy="20714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86" name="PlaceHolder 4"/>
          <p:cNvSpPr>
            <a:spLocks noGrp="1"/>
          </p:cNvSpPr>
          <p:nvPr>
            <p:ph type="body"/>
          </p:nvPr>
        </p:nvSpPr>
        <p:spPr>
          <a:xfrm>
            <a:off x="6022080" y="2362320"/>
            <a:ext cx="2649600" cy="20714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87" name="PlaceHolder 5"/>
          <p:cNvSpPr>
            <a:spLocks noGrp="1"/>
          </p:cNvSpPr>
          <p:nvPr>
            <p:ph type="body"/>
          </p:nvPr>
        </p:nvSpPr>
        <p:spPr>
          <a:xfrm>
            <a:off x="457200" y="4631040"/>
            <a:ext cx="2649600" cy="20714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88" name="PlaceHolder 6"/>
          <p:cNvSpPr>
            <a:spLocks noGrp="1"/>
          </p:cNvSpPr>
          <p:nvPr>
            <p:ph type="body"/>
          </p:nvPr>
        </p:nvSpPr>
        <p:spPr>
          <a:xfrm>
            <a:off x="3239640" y="4631040"/>
            <a:ext cx="2649600" cy="20714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89" name="PlaceHolder 7"/>
          <p:cNvSpPr>
            <a:spLocks noGrp="1"/>
          </p:cNvSpPr>
          <p:nvPr>
            <p:ph type="body"/>
          </p:nvPr>
        </p:nvSpPr>
        <p:spPr>
          <a:xfrm>
            <a:off x="6022080" y="4631040"/>
            <a:ext cx="2649600" cy="20714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1341360"/>
            <a:ext cx="8229240" cy="86796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12" name="PlaceHolder 2"/>
          <p:cNvSpPr>
            <a:spLocks noGrp="1"/>
          </p:cNvSpPr>
          <p:nvPr>
            <p:ph type="body"/>
          </p:nvPr>
        </p:nvSpPr>
        <p:spPr>
          <a:xfrm>
            <a:off x="457200" y="2362320"/>
            <a:ext cx="8229240" cy="43430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1341360"/>
            <a:ext cx="8229240" cy="86796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14" name="PlaceHolder 2"/>
          <p:cNvSpPr>
            <a:spLocks noGrp="1"/>
          </p:cNvSpPr>
          <p:nvPr>
            <p:ph type="body"/>
          </p:nvPr>
        </p:nvSpPr>
        <p:spPr>
          <a:xfrm>
            <a:off x="457200" y="2362320"/>
            <a:ext cx="4015800" cy="43430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15" name="PlaceHolder 3"/>
          <p:cNvSpPr>
            <a:spLocks noGrp="1"/>
          </p:cNvSpPr>
          <p:nvPr>
            <p:ph type="body"/>
          </p:nvPr>
        </p:nvSpPr>
        <p:spPr>
          <a:xfrm>
            <a:off x="4674240" y="2362320"/>
            <a:ext cx="4015800" cy="43430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1341360"/>
            <a:ext cx="8229240" cy="867960"/>
          </a:xfrm>
          <a:prstGeom prst="rect">
            <a:avLst/>
          </a:prstGeom>
        </p:spPr>
        <p:txBody>
          <a:bodyPr lIns="0" rIns="0" tIns="0" bIns="0" anchor="ctr">
            <a:noAutofit/>
          </a:bodyPr>
          <a:p>
            <a:endParaRPr b="0" lang="en-US" sz="2400" spc="-1" strike="noStrike">
              <a:solidFill>
                <a:srgbClr val="000000"/>
              </a:solidFill>
              <a:latin typeface="Times New Roman"/>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457200" y="1341360"/>
            <a:ext cx="8229240" cy="40248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1341360"/>
            <a:ext cx="8229240" cy="86796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19" name="PlaceHolder 2"/>
          <p:cNvSpPr>
            <a:spLocks noGrp="1"/>
          </p:cNvSpPr>
          <p:nvPr>
            <p:ph type="body"/>
          </p:nvPr>
        </p:nvSpPr>
        <p:spPr>
          <a:xfrm>
            <a:off x="457200" y="2362320"/>
            <a:ext cx="4015800" cy="20714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20" name="PlaceHolder 3"/>
          <p:cNvSpPr>
            <a:spLocks noGrp="1"/>
          </p:cNvSpPr>
          <p:nvPr>
            <p:ph type="body"/>
          </p:nvPr>
        </p:nvSpPr>
        <p:spPr>
          <a:xfrm>
            <a:off x="4674240" y="2362320"/>
            <a:ext cx="4015800" cy="43430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21" name="PlaceHolder 4"/>
          <p:cNvSpPr>
            <a:spLocks noGrp="1"/>
          </p:cNvSpPr>
          <p:nvPr>
            <p:ph type="body"/>
          </p:nvPr>
        </p:nvSpPr>
        <p:spPr>
          <a:xfrm>
            <a:off x="457200" y="4631040"/>
            <a:ext cx="4015800" cy="20714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1341360"/>
            <a:ext cx="8229240" cy="86796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23" name="PlaceHolder 2"/>
          <p:cNvSpPr>
            <a:spLocks noGrp="1"/>
          </p:cNvSpPr>
          <p:nvPr>
            <p:ph type="body"/>
          </p:nvPr>
        </p:nvSpPr>
        <p:spPr>
          <a:xfrm>
            <a:off x="457200" y="2362320"/>
            <a:ext cx="4015800" cy="43430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24" name="PlaceHolder 3"/>
          <p:cNvSpPr>
            <a:spLocks noGrp="1"/>
          </p:cNvSpPr>
          <p:nvPr>
            <p:ph type="body"/>
          </p:nvPr>
        </p:nvSpPr>
        <p:spPr>
          <a:xfrm>
            <a:off x="4674240" y="2362320"/>
            <a:ext cx="4015800" cy="20714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25" name="PlaceHolder 4"/>
          <p:cNvSpPr>
            <a:spLocks noGrp="1"/>
          </p:cNvSpPr>
          <p:nvPr>
            <p:ph type="body"/>
          </p:nvPr>
        </p:nvSpPr>
        <p:spPr>
          <a:xfrm>
            <a:off x="4674240" y="4631040"/>
            <a:ext cx="4015800" cy="20714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1341360"/>
            <a:ext cx="8229240" cy="86796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27" name="PlaceHolder 2"/>
          <p:cNvSpPr>
            <a:spLocks noGrp="1"/>
          </p:cNvSpPr>
          <p:nvPr>
            <p:ph type="body"/>
          </p:nvPr>
        </p:nvSpPr>
        <p:spPr>
          <a:xfrm>
            <a:off x="457200" y="2362320"/>
            <a:ext cx="4015800" cy="20714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28" name="PlaceHolder 3"/>
          <p:cNvSpPr>
            <a:spLocks noGrp="1"/>
          </p:cNvSpPr>
          <p:nvPr>
            <p:ph type="body"/>
          </p:nvPr>
        </p:nvSpPr>
        <p:spPr>
          <a:xfrm>
            <a:off x="4674240" y="2362320"/>
            <a:ext cx="4015800" cy="20714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29" name="PlaceHolder 4"/>
          <p:cNvSpPr>
            <a:spLocks noGrp="1"/>
          </p:cNvSpPr>
          <p:nvPr>
            <p:ph type="body"/>
          </p:nvPr>
        </p:nvSpPr>
        <p:spPr>
          <a:xfrm>
            <a:off x="457200" y="4631040"/>
            <a:ext cx="8229240" cy="20714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slideLayout" Target="../slideLayouts/slideLayout1.xml"/><Relationship Id="rId10" Type="http://schemas.openxmlformats.org/officeDocument/2006/relationships/slideLayout" Target="../slideLayouts/slideLayout2.xml"/><Relationship Id="rId11" Type="http://schemas.openxmlformats.org/officeDocument/2006/relationships/slideLayout" Target="../slideLayouts/slideLayout3.xml"/><Relationship Id="rId12" Type="http://schemas.openxmlformats.org/officeDocument/2006/relationships/slideLayout" Target="../slideLayouts/slideLayout4.xml"/><Relationship Id="rId13" Type="http://schemas.openxmlformats.org/officeDocument/2006/relationships/slideLayout" Target="../slideLayouts/slideLayout5.xml"/><Relationship Id="rId14" Type="http://schemas.openxmlformats.org/officeDocument/2006/relationships/slideLayout" Target="../slideLayouts/slideLayout6.xml"/><Relationship Id="rId15" Type="http://schemas.openxmlformats.org/officeDocument/2006/relationships/slideLayout" Target="../slideLayouts/slideLayout7.xml"/><Relationship Id="rId16" Type="http://schemas.openxmlformats.org/officeDocument/2006/relationships/slideLayout" Target="../slideLayouts/slideLayout8.xml"/><Relationship Id="rId17" Type="http://schemas.openxmlformats.org/officeDocument/2006/relationships/slideLayout" Target="../slideLayouts/slideLayout9.xml"/><Relationship Id="rId18" Type="http://schemas.openxmlformats.org/officeDocument/2006/relationships/slideLayout" Target="../slideLayouts/slideLayout10.xml"/><Relationship Id="rId19" Type="http://schemas.openxmlformats.org/officeDocument/2006/relationships/slideLayout" Target="../slideLayouts/slideLayout11.xml"/><Relationship Id="rId20"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slideLayout" Target="../slideLayouts/slideLayout13.xml"/><Relationship Id="rId10" Type="http://schemas.openxmlformats.org/officeDocument/2006/relationships/slideLayout" Target="../slideLayouts/slideLayout14.xml"/><Relationship Id="rId11" Type="http://schemas.openxmlformats.org/officeDocument/2006/relationships/slideLayout" Target="../slideLayouts/slideLayout15.xml"/><Relationship Id="rId12" Type="http://schemas.openxmlformats.org/officeDocument/2006/relationships/slideLayout" Target="../slideLayouts/slideLayout16.xml"/><Relationship Id="rId13" Type="http://schemas.openxmlformats.org/officeDocument/2006/relationships/slideLayout" Target="../slideLayouts/slideLayout17.xml"/><Relationship Id="rId14" Type="http://schemas.openxmlformats.org/officeDocument/2006/relationships/slideLayout" Target="../slideLayouts/slideLayout18.xml"/><Relationship Id="rId15" Type="http://schemas.openxmlformats.org/officeDocument/2006/relationships/slideLayout" Target="../slideLayouts/slideLayout19.xml"/><Relationship Id="rId16" Type="http://schemas.openxmlformats.org/officeDocument/2006/relationships/slideLayout" Target="../slideLayouts/slideLayout20.xml"/><Relationship Id="rId17" Type="http://schemas.openxmlformats.org/officeDocument/2006/relationships/slideLayout" Target="../slideLayouts/slideLayout21.xml"/><Relationship Id="rId18" Type="http://schemas.openxmlformats.org/officeDocument/2006/relationships/slideLayout" Target="../slideLayouts/slideLayout22.xml"/><Relationship Id="rId19" Type="http://schemas.openxmlformats.org/officeDocument/2006/relationships/slideLayout" Target="../slideLayouts/slideLayout23.xml"/><Relationship Id="rId20"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Picture 10" descr="Take One.gif"/>
          <p:cNvPicPr/>
          <p:nvPr/>
        </p:nvPicPr>
        <p:blipFill>
          <a:blip r:embed="rId2"/>
          <a:stretch/>
        </p:blipFill>
        <p:spPr>
          <a:xfrm>
            <a:off x="0" y="-27000"/>
            <a:ext cx="9143640" cy="6857640"/>
          </a:xfrm>
          <a:prstGeom prst="rect">
            <a:avLst/>
          </a:prstGeom>
          <a:ln w="9360">
            <a:noFill/>
          </a:ln>
        </p:spPr>
      </p:pic>
      <p:pic>
        <p:nvPicPr>
          <p:cNvPr id="1" name="Picture 1" descr=""/>
          <p:cNvPicPr/>
          <p:nvPr/>
        </p:nvPicPr>
        <p:blipFill>
          <a:blip r:embed="rId3"/>
          <a:stretch/>
        </p:blipFill>
        <p:spPr>
          <a:xfrm>
            <a:off x="1672200" y="24120"/>
            <a:ext cx="964800" cy="964800"/>
          </a:xfrm>
          <a:prstGeom prst="rect">
            <a:avLst/>
          </a:prstGeom>
          <a:ln w="9360">
            <a:noFill/>
          </a:ln>
        </p:spPr>
      </p:pic>
      <p:pic>
        <p:nvPicPr>
          <p:cNvPr id="2" name="Picture 1" descr=""/>
          <p:cNvPicPr/>
          <p:nvPr/>
        </p:nvPicPr>
        <p:blipFill>
          <a:blip r:embed="rId4"/>
          <a:stretch/>
        </p:blipFill>
        <p:spPr>
          <a:xfrm>
            <a:off x="421200" y="39240"/>
            <a:ext cx="875880" cy="875880"/>
          </a:xfrm>
          <a:prstGeom prst="rect">
            <a:avLst/>
          </a:prstGeom>
          <a:ln w="9360">
            <a:noFill/>
          </a:ln>
        </p:spPr>
      </p:pic>
      <p:pic>
        <p:nvPicPr>
          <p:cNvPr id="3" name="Picture 2" descr=""/>
          <p:cNvPicPr/>
          <p:nvPr/>
        </p:nvPicPr>
        <p:blipFill>
          <a:blip r:embed="rId5"/>
          <a:srcRect l="8534" t="8534" r="8534" b="8534"/>
          <a:stretch/>
        </p:blipFill>
        <p:spPr>
          <a:xfrm>
            <a:off x="7671600" y="24120"/>
            <a:ext cx="1060920" cy="1060920"/>
          </a:xfrm>
          <a:prstGeom prst="rect">
            <a:avLst/>
          </a:prstGeom>
          <a:ln w="9360">
            <a:noFill/>
          </a:ln>
        </p:spPr>
      </p:pic>
      <p:pic>
        <p:nvPicPr>
          <p:cNvPr id="4" name="Picture 2" descr=""/>
          <p:cNvPicPr/>
          <p:nvPr/>
        </p:nvPicPr>
        <p:blipFill>
          <a:blip r:embed="rId6"/>
          <a:stretch/>
        </p:blipFill>
        <p:spPr>
          <a:xfrm>
            <a:off x="3673080" y="37440"/>
            <a:ext cx="1634760" cy="986400"/>
          </a:xfrm>
          <a:prstGeom prst="rect">
            <a:avLst/>
          </a:prstGeom>
          <a:ln>
            <a:noFill/>
          </a:ln>
        </p:spPr>
      </p:pic>
      <p:pic>
        <p:nvPicPr>
          <p:cNvPr id="5" name="Picture 8" descr=""/>
          <p:cNvPicPr/>
          <p:nvPr/>
        </p:nvPicPr>
        <p:blipFill>
          <a:blip r:embed="rId7"/>
          <a:stretch/>
        </p:blipFill>
        <p:spPr>
          <a:xfrm>
            <a:off x="6345360" y="26280"/>
            <a:ext cx="930960" cy="1008360"/>
          </a:xfrm>
          <a:prstGeom prst="rect">
            <a:avLst/>
          </a:prstGeom>
          <a:ln>
            <a:noFill/>
          </a:ln>
        </p:spPr>
      </p:pic>
      <p:pic>
        <p:nvPicPr>
          <p:cNvPr id="6" name="Picture 6" descr=""/>
          <p:cNvPicPr/>
          <p:nvPr/>
        </p:nvPicPr>
        <p:blipFill>
          <a:blip r:embed="rId8"/>
          <a:stretch/>
        </p:blipFill>
        <p:spPr>
          <a:xfrm>
            <a:off x="2876040" y="675360"/>
            <a:ext cx="3137400" cy="825480"/>
          </a:xfrm>
          <a:prstGeom prst="rect">
            <a:avLst/>
          </a:prstGeom>
          <a:ln>
            <a:noFill/>
          </a:ln>
        </p:spPr>
      </p:pic>
      <p:sp>
        <p:nvSpPr>
          <p:cNvPr id="7" name="PlaceHolder 1"/>
          <p:cNvSpPr>
            <a:spLocks noGrp="1"/>
          </p:cNvSpPr>
          <p:nvPr>
            <p:ph type="title"/>
          </p:nvPr>
        </p:nvSpPr>
        <p:spPr>
          <a:xfrm>
            <a:off x="457200" y="273600"/>
            <a:ext cx="8229240" cy="1144800"/>
          </a:xfrm>
          <a:prstGeom prst="rect">
            <a:avLst/>
          </a:prstGeom>
        </p:spPr>
        <p:txBody>
          <a:bodyPr lIns="0" rIns="0" tIns="0" bIns="0" anchor="ctr">
            <a:noAutofit/>
          </a:bodyPr>
          <a:p>
            <a:r>
              <a:rPr b="0" lang="en-US" sz="2400" spc="-1" strike="noStrike">
                <a:solidFill>
                  <a:srgbClr val="000000"/>
                </a:solidFill>
                <a:latin typeface="Times New Roman"/>
              </a:rPr>
              <a:t>Click to edit the title text format</a:t>
            </a:r>
            <a:endParaRPr b="0" lang="en-US" sz="2400" spc="-1" strike="noStrike">
              <a:solidFill>
                <a:srgbClr val="000000"/>
              </a:solidFill>
              <a:latin typeface="Times New Roman"/>
            </a:endParaRPr>
          </a:p>
        </p:txBody>
      </p:sp>
      <p:sp>
        <p:nvSpPr>
          <p:cNvPr id="8"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Times New Roman"/>
              </a:rPr>
              <a:t>Click to edit the outline text format</a:t>
            </a:r>
            <a:endParaRPr b="0" lang="en-US" sz="3200" spc="-1" strike="noStrike">
              <a:solidFill>
                <a:srgbClr val="000000"/>
              </a:solidFill>
              <a:latin typeface="Times New Roman"/>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Times New Roman"/>
              </a:rPr>
              <a:t>Second Outline Level</a:t>
            </a:r>
            <a:endParaRPr b="0" lang="en-US" sz="2400" spc="-1" strike="noStrike">
              <a:solidFill>
                <a:srgbClr val="000000"/>
              </a:solidFill>
              <a:latin typeface="Times New Roman"/>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Times New Roman"/>
              </a:rPr>
              <a:t>Third Outline Level</a:t>
            </a:r>
            <a:endParaRPr b="0" lang="en-US" sz="2000" spc="-1" strike="noStrike">
              <a:solidFill>
                <a:srgbClr val="000000"/>
              </a:solidFill>
              <a:latin typeface="Times New Roman"/>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Times New Roman"/>
              </a:rPr>
              <a:t>Fourth Outline Level</a:t>
            </a:r>
            <a:endParaRPr b="0" lang="en-US" sz="2000" spc="-1" strike="noStrike">
              <a:solidFill>
                <a:srgbClr val="000000"/>
              </a:solidFill>
              <a:latin typeface="Times New Roman"/>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Times New Roman"/>
              </a:rPr>
              <a:t>Fifth Outline Level</a:t>
            </a:r>
            <a:endParaRPr b="0" lang="en-US" sz="2000" spc="-1" strike="noStrike">
              <a:solidFill>
                <a:srgbClr val="000000"/>
              </a:solidFill>
              <a:latin typeface="Times New Roman"/>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Times New Roman"/>
              </a:rPr>
              <a:t>Sixth Outline Level</a:t>
            </a:r>
            <a:endParaRPr b="0" lang="en-US" sz="2000" spc="-1" strike="noStrike">
              <a:solidFill>
                <a:srgbClr val="000000"/>
              </a:solidFill>
              <a:latin typeface="Times New Roman"/>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Times New Roman"/>
              </a:rPr>
              <a:t>Seventh Outline Level</a:t>
            </a:r>
            <a:endParaRPr b="0" lang="en-US" sz="20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49" r:id="rId9"/>
    <p:sldLayoutId id="2147483650" r:id="rId10"/>
    <p:sldLayoutId id="2147483651" r:id="rId11"/>
    <p:sldLayoutId id="2147483652" r:id="rId12"/>
    <p:sldLayoutId id="2147483653" r:id="rId13"/>
    <p:sldLayoutId id="2147483654" r:id="rId14"/>
    <p:sldLayoutId id="2147483655" r:id="rId15"/>
    <p:sldLayoutId id="2147483656" r:id="rId16"/>
    <p:sldLayoutId id="2147483657" r:id="rId17"/>
    <p:sldLayoutId id="2147483658" r:id="rId18"/>
    <p:sldLayoutId id="2147483659" r:id="rId19"/>
    <p:sldLayoutId id="2147483660" r:id="rId20"/>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0" descr="Take One.gif"/>
          <p:cNvPicPr/>
          <p:nvPr/>
        </p:nvPicPr>
        <p:blipFill>
          <a:blip r:embed="rId2"/>
          <a:stretch/>
        </p:blipFill>
        <p:spPr>
          <a:xfrm>
            <a:off x="0" y="-27000"/>
            <a:ext cx="9143640" cy="6857640"/>
          </a:xfrm>
          <a:prstGeom prst="rect">
            <a:avLst/>
          </a:prstGeom>
          <a:ln w="9360">
            <a:noFill/>
          </a:ln>
        </p:spPr>
      </p:pic>
      <p:pic>
        <p:nvPicPr>
          <p:cNvPr id="46" name="Picture 1" descr=""/>
          <p:cNvPicPr/>
          <p:nvPr/>
        </p:nvPicPr>
        <p:blipFill>
          <a:blip r:embed="rId3"/>
          <a:stretch/>
        </p:blipFill>
        <p:spPr>
          <a:xfrm>
            <a:off x="1672200" y="24120"/>
            <a:ext cx="964800" cy="964800"/>
          </a:xfrm>
          <a:prstGeom prst="rect">
            <a:avLst/>
          </a:prstGeom>
          <a:ln w="9360">
            <a:noFill/>
          </a:ln>
        </p:spPr>
      </p:pic>
      <p:pic>
        <p:nvPicPr>
          <p:cNvPr id="47" name="Picture 1" descr=""/>
          <p:cNvPicPr/>
          <p:nvPr/>
        </p:nvPicPr>
        <p:blipFill>
          <a:blip r:embed="rId4"/>
          <a:stretch/>
        </p:blipFill>
        <p:spPr>
          <a:xfrm>
            <a:off x="421200" y="39240"/>
            <a:ext cx="875880" cy="875880"/>
          </a:xfrm>
          <a:prstGeom prst="rect">
            <a:avLst/>
          </a:prstGeom>
          <a:ln w="9360">
            <a:noFill/>
          </a:ln>
        </p:spPr>
      </p:pic>
      <p:pic>
        <p:nvPicPr>
          <p:cNvPr id="48" name="Picture 2" descr=""/>
          <p:cNvPicPr/>
          <p:nvPr/>
        </p:nvPicPr>
        <p:blipFill>
          <a:blip r:embed="rId5"/>
          <a:srcRect l="8534" t="8534" r="8534" b="8534"/>
          <a:stretch/>
        </p:blipFill>
        <p:spPr>
          <a:xfrm>
            <a:off x="7671600" y="24120"/>
            <a:ext cx="1060920" cy="1060920"/>
          </a:xfrm>
          <a:prstGeom prst="rect">
            <a:avLst/>
          </a:prstGeom>
          <a:ln w="9360">
            <a:noFill/>
          </a:ln>
        </p:spPr>
      </p:pic>
      <p:pic>
        <p:nvPicPr>
          <p:cNvPr id="49" name="Picture 2" descr=""/>
          <p:cNvPicPr/>
          <p:nvPr/>
        </p:nvPicPr>
        <p:blipFill>
          <a:blip r:embed="rId6"/>
          <a:stretch/>
        </p:blipFill>
        <p:spPr>
          <a:xfrm>
            <a:off x="3673080" y="37440"/>
            <a:ext cx="1634760" cy="986400"/>
          </a:xfrm>
          <a:prstGeom prst="rect">
            <a:avLst/>
          </a:prstGeom>
          <a:ln>
            <a:noFill/>
          </a:ln>
        </p:spPr>
      </p:pic>
      <p:pic>
        <p:nvPicPr>
          <p:cNvPr id="50" name="Picture 8" descr=""/>
          <p:cNvPicPr/>
          <p:nvPr/>
        </p:nvPicPr>
        <p:blipFill>
          <a:blip r:embed="rId7"/>
          <a:stretch/>
        </p:blipFill>
        <p:spPr>
          <a:xfrm>
            <a:off x="6345360" y="26280"/>
            <a:ext cx="930960" cy="1008360"/>
          </a:xfrm>
          <a:prstGeom prst="rect">
            <a:avLst/>
          </a:prstGeom>
          <a:ln>
            <a:noFill/>
          </a:ln>
        </p:spPr>
      </p:pic>
      <p:pic>
        <p:nvPicPr>
          <p:cNvPr id="51" name="Picture 6" descr=""/>
          <p:cNvPicPr/>
          <p:nvPr/>
        </p:nvPicPr>
        <p:blipFill>
          <a:blip r:embed="rId8"/>
          <a:stretch/>
        </p:blipFill>
        <p:spPr>
          <a:xfrm>
            <a:off x="2876040" y="675360"/>
            <a:ext cx="3137400" cy="825480"/>
          </a:xfrm>
          <a:prstGeom prst="rect">
            <a:avLst/>
          </a:prstGeom>
          <a:ln>
            <a:noFill/>
          </a:ln>
        </p:spPr>
      </p:pic>
      <p:sp>
        <p:nvSpPr>
          <p:cNvPr id="52" name="PlaceHolder 1"/>
          <p:cNvSpPr>
            <a:spLocks noGrp="1"/>
          </p:cNvSpPr>
          <p:nvPr>
            <p:ph type="title"/>
          </p:nvPr>
        </p:nvSpPr>
        <p:spPr>
          <a:xfrm>
            <a:off x="457200" y="1341360"/>
            <a:ext cx="8229240" cy="867960"/>
          </a:xfrm>
          <a:prstGeom prst="rect">
            <a:avLst/>
          </a:prstGeom>
        </p:spPr>
        <p:txBody>
          <a:bodyPr lIns="90000" rIns="90000" tIns="45000" bIns="45000">
            <a:noAutofit/>
          </a:bodyPr>
          <a:p>
            <a:pPr algn="ctr">
              <a:lnSpc>
                <a:spcPct val="100000"/>
              </a:lnSpc>
            </a:pPr>
            <a:r>
              <a:rPr b="0" lang="en-US" sz="3600" spc="-1" strike="noStrike">
                <a:solidFill>
                  <a:srgbClr val="000000"/>
                </a:solidFill>
                <a:latin typeface="Cambria"/>
              </a:rPr>
              <a:t>Click to edit Master title style</a:t>
            </a:r>
            <a:endParaRPr b="0" lang="en-US" sz="3600" spc="-1" strike="noStrike">
              <a:solidFill>
                <a:srgbClr val="000000"/>
              </a:solidFill>
              <a:latin typeface="Times New Roman"/>
            </a:endParaRPr>
          </a:p>
        </p:txBody>
      </p:sp>
      <p:sp>
        <p:nvSpPr>
          <p:cNvPr id="53" name="PlaceHolder 2"/>
          <p:cNvSpPr>
            <a:spLocks noGrp="1"/>
          </p:cNvSpPr>
          <p:nvPr>
            <p:ph type="body"/>
          </p:nvPr>
        </p:nvSpPr>
        <p:spPr>
          <a:xfrm>
            <a:off x="457200" y="2362320"/>
            <a:ext cx="8229240" cy="4343040"/>
          </a:xfrm>
          <a:prstGeom prst="rect">
            <a:avLst/>
          </a:prstGeom>
        </p:spPr>
        <p:txBody>
          <a:bodyPr lIns="90000" rIns="90000" tIns="45000" bIns="45000">
            <a:noAutofit/>
          </a:bodyPr>
          <a:p>
            <a:pPr marL="343080" indent="-342720">
              <a:lnSpc>
                <a:spcPct val="100000"/>
              </a:lnSpc>
              <a:spcBef>
                <a:spcPts val="641"/>
              </a:spcBef>
              <a:buClr>
                <a:srgbClr val="000000"/>
              </a:buClr>
              <a:buFont typeface="Symbol" charset="2"/>
              <a:buChar char=""/>
            </a:pPr>
            <a:r>
              <a:rPr b="0" lang="en-US" sz="3200" spc="-1" strike="noStrike">
                <a:solidFill>
                  <a:srgbClr val="000000"/>
                </a:solidFill>
                <a:latin typeface="Cambria"/>
              </a:rPr>
              <a:t>Click to edit Master text styles</a:t>
            </a:r>
            <a:endParaRPr b="0" lang="en-US" sz="3200" spc="-1" strike="noStrike">
              <a:solidFill>
                <a:srgbClr val="000000"/>
              </a:solidFill>
              <a:latin typeface="Times New Roman"/>
            </a:endParaRPr>
          </a:p>
          <a:p>
            <a:pPr lvl="1" marL="743040" indent="-285480">
              <a:lnSpc>
                <a:spcPct val="100000"/>
              </a:lnSpc>
              <a:spcBef>
                <a:spcPts val="561"/>
              </a:spcBef>
              <a:buClr>
                <a:srgbClr val="000000"/>
              </a:buClr>
              <a:buFont typeface="Symbol" charset="2"/>
              <a:buChar char=""/>
            </a:pPr>
            <a:r>
              <a:rPr b="0" lang="en-US" sz="2800" spc="-1" strike="noStrike">
                <a:solidFill>
                  <a:srgbClr val="000000"/>
                </a:solidFill>
                <a:latin typeface="Cambria"/>
              </a:rPr>
              <a:t>Second level</a:t>
            </a:r>
            <a:endParaRPr b="0" lang="en-US" sz="2800" spc="-1" strike="noStrike">
              <a:solidFill>
                <a:srgbClr val="000000"/>
              </a:solidFill>
              <a:latin typeface="Times New Roman"/>
            </a:endParaRPr>
          </a:p>
          <a:p>
            <a:pPr lvl="2" marL="1143000" indent="-228240">
              <a:lnSpc>
                <a:spcPct val="100000"/>
              </a:lnSpc>
              <a:spcBef>
                <a:spcPts val="479"/>
              </a:spcBef>
              <a:buClr>
                <a:srgbClr val="000000"/>
              </a:buClr>
              <a:buFont typeface="Symbol" charset="2"/>
              <a:buChar char=""/>
            </a:pPr>
            <a:r>
              <a:rPr b="0" lang="en-US" sz="2400" spc="-1" strike="noStrike">
                <a:solidFill>
                  <a:srgbClr val="000000"/>
                </a:solidFill>
                <a:latin typeface="Cambria"/>
              </a:rPr>
              <a:t>Third level</a:t>
            </a:r>
            <a:endParaRPr b="0" lang="en-US" sz="2400" spc="-1" strike="noStrike">
              <a:solidFill>
                <a:srgbClr val="000000"/>
              </a:solidFill>
              <a:latin typeface="Times New Roman"/>
            </a:endParaRPr>
          </a:p>
          <a:p>
            <a:pPr lvl="3" marL="1600200" indent="-228240">
              <a:lnSpc>
                <a:spcPct val="100000"/>
              </a:lnSpc>
              <a:spcBef>
                <a:spcPts val="400"/>
              </a:spcBef>
              <a:buClr>
                <a:srgbClr val="000000"/>
              </a:buClr>
              <a:buFont typeface="Symbol" charset="2"/>
              <a:buChar char=""/>
            </a:pPr>
            <a:r>
              <a:rPr b="0" lang="en-US" sz="2000" spc="-1" strike="noStrike">
                <a:solidFill>
                  <a:srgbClr val="000000"/>
                </a:solidFill>
                <a:latin typeface="Cambria"/>
              </a:rPr>
              <a:t>Fourth level</a:t>
            </a:r>
            <a:endParaRPr b="0" lang="en-US" sz="2000" spc="-1" strike="noStrike">
              <a:solidFill>
                <a:srgbClr val="000000"/>
              </a:solidFill>
              <a:latin typeface="Times New Roman"/>
            </a:endParaRPr>
          </a:p>
          <a:p>
            <a:pPr lvl="4" marL="2057400" indent="-228240">
              <a:lnSpc>
                <a:spcPct val="100000"/>
              </a:lnSpc>
              <a:spcBef>
                <a:spcPts val="400"/>
              </a:spcBef>
              <a:buClr>
                <a:srgbClr val="000000"/>
              </a:buClr>
              <a:buFont typeface="StarSymbol"/>
              <a:buChar char="»"/>
            </a:pPr>
            <a:r>
              <a:rPr b="0" lang="en-US" sz="2000" spc="-1" strike="noStrike">
                <a:solidFill>
                  <a:srgbClr val="000000"/>
                </a:solidFill>
                <a:latin typeface="Cambria"/>
              </a:rPr>
              <a:t>Fifth level</a:t>
            </a:r>
            <a:endParaRPr b="0" lang="en-US" sz="20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TextShape 1"/>
          <p:cNvSpPr txBox="1"/>
          <p:nvPr/>
        </p:nvSpPr>
        <p:spPr>
          <a:xfrm>
            <a:off x="685800" y="2130480"/>
            <a:ext cx="7772040" cy="1469520"/>
          </a:xfrm>
          <a:prstGeom prst="rect">
            <a:avLst/>
          </a:prstGeom>
          <a:noFill/>
          <a:ln>
            <a:noFill/>
          </a:ln>
        </p:spPr>
        <p:txBody>
          <a:bodyPr lIns="90000" rIns="90000" tIns="45000" bIns="45000">
            <a:noAutofit/>
          </a:bodyPr>
          <a:p>
            <a:pPr>
              <a:lnSpc>
                <a:spcPct val="100000"/>
              </a:lnSpc>
            </a:pPr>
            <a:r>
              <a:rPr b="1" lang="en-US" sz="3200" spc="-1" strike="noStrike">
                <a:solidFill>
                  <a:srgbClr val="000000"/>
                </a:solidFill>
                <a:latin typeface="Cambria"/>
                <a:ea typeface="Cambria"/>
              </a:rPr>
              <a:t>THE USE OF STANDARDIZED TECHNOLOGIES IN ENHANCING THE TOURIST CUSTOMER EXPERIENCE</a:t>
            </a:r>
            <a:br/>
            <a:endParaRPr b="0" lang="en-US" sz="3200" spc="-1" strike="noStrike">
              <a:solidFill>
                <a:srgbClr val="000000"/>
              </a:solidFill>
              <a:latin typeface="Times New Roman"/>
            </a:endParaRPr>
          </a:p>
        </p:txBody>
      </p:sp>
      <p:sp>
        <p:nvSpPr>
          <p:cNvPr id="91" name="TextShape 2"/>
          <p:cNvSpPr txBox="1"/>
          <p:nvPr/>
        </p:nvSpPr>
        <p:spPr>
          <a:xfrm>
            <a:off x="670320" y="4343400"/>
            <a:ext cx="8000640" cy="1752120"/>
          </a:xfrm>
          <a:prstGeom prst="rect">
            <a:avLst/>
          </a:prstGeom>
          <a:noFill/>
          <a:ln>
            <a:noFill/>
          </a:ln>
        </p:spPr>
        <p:txBody>
          <a:bodyPr>
            <a:noAutofit/>
          </a:bodyPr>
          <a:p>
            <a:pPr>
              <a:lnSpc>
                <a:spcPct val="100000"/>
              </a:lnSpc>
              <a:tabLst>
                <a:tab algn="l" pos="0"/>
              </a:tabLst>
            </a:pPr>
            <a:r>
              <a:rPr b="1" lang="sr-Latn-RS" sz="2500" spc="-1" strike="noStrike">
                <a:latin typeface="Cambria"/>
              </a:rPr>
              <a:t>Zorana Antić</a:t>
            </a:r>
            <a:endParaRPr b="0" lang="en-US" sz="2500" spc="-1" strike="noStrike">
              <a:latin typeface="Arial"/>
            </a:endParaRPr>
          </a:p>
          <a:p>
            <a:pPr>
              <a:lnSpc>
                <a:spcPct val="100000"/>
              </a:lnSpc>
              <a:tabLst>
                <a:tab algn="l" pos="0"/>
              </a:tabLst>
            </a:pPr>
            <a:r>
              <a:rPr b="1" lang="sr-Latn-RS" sz="2500" spc="-1" strike="noStrike">
                <a:latin typeface="Cambria"/>
              </a:rPr>
              <a:t>Srđan Bogetić</a:t>
            </a:r>
            <a:endParaRPr b="0" lang="en-US" sz="2500" spc="-1" strike="noStrike">
              <a:latin typeface="Arial"/>
            </a:endParaRPr>
          </a:p>
          <a:p>
            <a:pPr>
              <a:lnSpc>
                <a:spcPct val="100000"/>
              </a:lnSpc>
              <a:tabLst>
                <a:tab algn="l" pos="0"/>
              </a:tabLst>
            </a:pPr>
            <a:r>
              <a:rPr b="0" lang="en-US" sz="2500" spc="-1" strike="noStrike">
                <a:latin typeface="Cambria"/>
              </a:rPr>
              <a:t>Belgrade Business and Arts Academy of Applied Studies, Republic of Serbia</a:t>
            </a:r>
            <a:endParaRPr b="0" lang="en-US" sz="25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TextShape 1"/>
          <p:cNvSpPr txBox="1"/>
          <p:nvPr/>
        </p:nvSpPr>
        <p:spPr>
          <a:xfrm>
            <a:off x="461520" y="1219320"/>
            <a:ext cx="8076960" cy="914040"/>
          </a:xfrm>
          <a:prstGeom prst="rect">
            <a:avLst/>
          </a:prstGeom>
          <a:noFill/>
          <a:ln>
            <a:noFill/>
          </a:ln>
        </p:spPr>
        <p:txBody>
          <a:bodyPr>
            <a:noAutofit/>
          </a:bodyPr>
          <a:p>
            <a:pPr algn="ctr">
              <a:lnSpc>
                <a:spcPct val="100000"/>
              </a:lnSpc>
            </a:pPr>
            <a:r>
              <a:rPr b="1" lang="en-US" sz="2800" spc="-1" strike="noStrike" cap="all">
                <a:solidFill>
                  <a:srgbClr val="000000"/>
                </a:solidFill>
                <a:latin typeface="Cambria"/>
              </a:rPr>
              <a:t>Challenges of Customer Experience in the Tourism Industry</a:t>
            </a:r>
            <a:br/>
            <a:endParaRPr b="0" lang="en-US" sz="2800" spc="-1" strike="noStrike">
              <a:solidFill>
                <a:srgbClr val="000000"/>
              </a:solidFill>
              <a:latin typeface="Times New Roman"/>
            </a:endParaRPr>
          </a:p>
        </p:txBody>
      </p:sp>
      <p:sp>
        <p:nvSpPr>
          <p:cNvPr id="93" name="TextShape 2"/>
          <p:cNvSpPr txBox="1"/>
          <p:nvPr/>
        </p:nvSpPr>
        <p:spPr>
          <a:xfrm>
            <a:off x="228600" y="2133720"/>
            <a:ext cx="8686440" cy="4445640"/>
          </a:xfrm>
          <a:prstGeom prst="rect">
            <a:avLst/>
          </a:prstGeom>
          <a:noFill/>
          <a:ln>
            <a:noFill/>
          </a:ln>
        </p:spPr>
        <p:txBody>
          <a:bodyPr>
            <a:noAutofit/>
          </a:bodyPr>
          <a:p>
            <a:pPr marL="343080" indent="-342720">
              <a:lnSpc>
                <a:spcPct val="100000"/>
              </a:lnSpc>
              <a:spcBef>
                <a:spcPts val="499"/>
              </a:spcBef>
              <a:buClr>
                <a:srgbClr val="000000"/>
              </a:buClr>
              <a:buFont typeface="Symbol" charset="2"/>
              <a:buChar char=""/>
            </a:pPr>
            <a:r>
              <a:rPr b="0" lang="en-US" sz="2500" spc="-1" strike="noStrike">
                <a:solidFill>
                  <a:srgbClr val="000000"/>
                </a:solidFill>
                <a:latin typeface="Cambria"/>
              </a:rPr>
              <a:t>CX, or customer experience, encompasses everything a company or organization does to put customers first—managing their journey and meeting their needs. At its core, CX involves all the actions an organization takes to create exceptional experiences, deliver value, and drive customer-focused growth. </a:t>
            </a:r>
            <a:endParaRPr b="0" lang="en-US" sz="2500" spc="-1" strike="noStrike">
              <a:solidFill>
                <a:srgbClr val="000000"/>
              </a:solidFill>
              <a:latin typeface="Times New Roman"/>
            </a:endParaRPr>
          </a:p>
          <a:p>
            <a:pPr marL="343080" indent="-342720">
              <a:lnSpc>
                <a:spcPct val="100000"/>
              </a:lnSpc>
              <a:spcBef>
                <a:spcPts val="499"/>
              </a:spcBef>
              <a:buClr>
                <a:srgbClr val="000000"/>
              </a:buClr>
              <a:buFont typeface="Symbol" charset="2"/>
              <a:buChar char=""/>
            </a:pPr>
            <a:r>
              <a:rPr b="0" lang="en-US" sz="2500" spc="-1" strike="noStrike">
                <a:solidFill>
                  <a:srgbClr val="000000"/>
                </a:solidFill>
                <a:latin typeface="Cambria"/>
              </a:rPr>
              <a:t>The business strategy of tourism and hospitality organizations must be focused on the continuous improvement of customer experience through the following three segments: innovation, personalized service, and the implementation of the latest trends in hospitality.</a:t>
            </a:r>
            <a:endParaRPr b="0" lang="en-US" sz="2500" spc="-1" strike="noStrike">
              <a:solidFill>
                <a:srgbClr val="000000"/>
              </a:solidFill>
              <a:latin typeface="Times New Roman"/>
            </a:endParaRPr>
          </a:p>
          <a:p>
            <a:pPr>
              <a:lnSpc>
                <a:spcPct val="100000"/>
              </a:lnSpc>
              <a:spcBef>
                <a:spcPts val="499"/>
              </a:spcBef>
            </a:pPr>
            <a:endParaRPr b="0" lang="en-US" sz="25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TextShape 1"/>
          <p:cNvSpPr txBox="1"/>
          <p:nvPr/>
        </p:nvSpPr>
        <p:spPr>
          <a:xfrm>
            <a:off x="461520" y="1219320"/>
            <a:ext cx="8076960" cy="914040"/>
          </a:xfrm>
          <a:prstGeom prst="rect">
            <a:avLst/>
          </a:prstGeom>
          <a:noFill/>
          <a:ln>
            <a:noFill/>
          </a:ln>
        </p:spPr>
        <p:txBody>
          <a:bodyPr>
            <a:noAutofit/>
          </a:bodyPr>
          <a:p>
            <a:pPr algn="ctr">
              <a:lnSpc>
                <a:spcPct val="100000"/>
              </a:lnSpc>
            </a:pPr>
            <a:r>
              <a:rPr b="1" lang="en-US" sz="2800" spc="-1" strike="noStrike" cap="all">
                <a:solidFill>
                  <a:srgbClr val="000000"/>
                </a:solidFill>
                <a:latin typeface="Cambria"/>
              </a:rPr>
              <a:t>Challenges of Customer Experience in the Tourism Industry</a:t>
            </a:r>
            <a:br/>
            <a:endParaRPr b="0" lang="en-US" sz="2800" spc="-1" strike="noStrike">
              <a:solidFill>
                <a:srgbClr val="000000"/>
              </a:solidFill>
              <a:latin typeface="Times New Roman"/>
            </a:endParaRPr>
          </a:p>
        </p:txBody>
      </p:sp>
      <p:sp>
        <p:nvSpPr>
          <p:cNvPr id="95" name="TextShape 2"/>
          <p:cNvSpPr txBox="1"/>
          <p:nvPr/>
        </p:nvSpPr>
        <p:spPr>
          <a:xfrm>
            <a:off x="228600" y="2286000"/>
            <a:ext cx="8686440" cy="4293000"/>
          </a:xfrm>
          <a:prstGeom prst="rect">
            <a:avLst/>
          </a:prstGeom>
          <a:noFill/>
          <a:ln>
            <a:noFill/>
          </a:ln>
        </p:spPr>
        <p:txBody>
          <a:bodyPr>
            <a:noAutofit/>
          </a:bodyPr>
          <a:p>
            <a:pPr marL="343080" indent="-342720">
              <a:lnSpc>
                <a:spcPct val="100000"/>
              </a:lnSpc>
              <a:spcBef>
                <a:spcPts val="499"/>
              </a:spcBef>
              <a:buClr>
                <a:srgbClr val="000000"/>
              </a:buClr>
              <a:buFont typeface="Symbol" charset="2"/>
              <a:buChar char=""/>
            </a:pPr>
            <a:r>
              <a:rPr b="0" lang="en-US" sz="2500" spc="-1" strike="noStrike">
                <a:solidFill>
                  <a:srgbClr val="000000"/>
                </a:solidFill>
                <a:latin typeface="Cambria"/>
              </a:rPr>
              <a:t>There are several key challenges that significantly impact the overall customer experience in the travel and tourism industry: a) the booking process, b) organizing and managing travel plans, c)  the on-trip experience, d) post-trip customer support.</a:t>
            </a:r>
            <a:endParaRPr b="0" lang="en-US" sz="2500" spc="-1" strike="noStrike">
              <a:solidFill>
                <a:srgbClr val="000000"/>
              </a:solidFill>
              <a:latin typeface="Times New Roman"/>
            </a:endParaRPr>
          </a:p>
          <a:p>
            <a:pPr marL="343080" indent="-342720">
              <a:lnSpc>
                <a:spcPct val="100000"/>
              </a:lnSpc>
              <a:spcBef>
                <a:spcPts val="499"/>
              </a:spcBef>
              <a:buClr>
                <a:srgbClr val="000000"/>
              </a:buClr>
              <a:buFont typeface="Symbol" charset="2"/>
              <a:buChar char=""/>
            </a:pPr>
            <a:r>
              <a:rPr b="0" lang="en-US" sz="2500" spc="-1" strike="noStrike">
                <a:solidFill>
                  <a:srgbClr val="000000"/>
                </a:solidFill>
                <a:latin typeface="Cambria"/>
              </a:rPr>
              <a:t>There are eight models for improving customer experience: Smart rooms, Chatbots and artificial intelligence, Personalization marketing, Virtual reality (VR), Augmented reality (AR), the Internet of Things (IoT), Robots, and User-generated content.</a:t>
            </a:r>
            <a:endParaRPr b="0" lang="en-US" sz="2500" spc="-1" strike="noStrike">
              <a:solidFill>
                <a:srgbClr val="000000"/>
              </a:solidFill>
              <a:latin typeface="Times New Roman"/>
            </a:endParaRPr>
          </a:p>
          <a:p>
            <a:pPr>
              <a:lnSpc>
                <a:spcPct val="100000"/>
              </a:lnSpc>
              <a:spcBef>
                <a:spcPts val="479"/>
              </a:spcBef>
            </a:pPr>
            <a:endParaRPr b="0" lang="en-US" sz="25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TextShape 1"/>
          <p:cNvSpPr txBox="1"/>
          <p:nvPr/>
        </p:nvSpPr>
        <p:spPr>
          <a:xfrm>
            <a:off x="461520" y="1219320"/>
            <a:ext cx="8076960" cy="914040"/>
          </a:xfrm>
          <a:prstGeom prst="rect">
            <a:avLst/>
          </a:prstGeom>
          <a:noFill/>
          <a:ln>
            <a:noFill/>
          </a:ln>
        </p:spPr>
        <p:txBody>
          <a:bodyPr>
            <a:noAutofit/>
          </a:bodyPr>
          <a:p>
            <a:pPr algn="ctr">
              <a:lnSpc>
                <a:spcPct val="100000"/>
              </a:lnSpc>
            </a:pPr>
            <a:r>
              <a:rPr b="1" lang="en-GB" sz="3000" spc="-1" strike="noStrike">
                <a:solidFill>
                  <a:srgbClr val="000000"/>
                </a:solidFill>
                <a:latin typeface="Cambria"/>
              </a:rPr>
              <a:t>CUSTOMER EXPERIENCE FROM THE PERSPECTIVE OF ISO STANDARDS</a:t>
            </a:r>
            <a:br/>
            <a:br/>
            <a:endParaRPr b="0" lang="en-US" sz="3000" spc="-1" strike="noStrike">
              <a:solidFill>
                <a:srgbClr val="000000"/>
              </a:solidFill>
              <a:latin typeface="Times New Roman"/>
            </a:endParaRPr>
          </a:p>
        </p:txBody>
      </p:sp>
      <p:sp>
        <p:nvSpPr>
          <p:cNvPr id="97" name="TextShape 2"/>
          <p:cNvSpPr txBox="1"/>
          <p:nvPr/>
        </p:nvSpPr>
        <p:spPr>
          <a:xfrm>
            <a:off x="228600" y="2362320"/>
            <a:ext cx="8686440" cy="4217040"/>
          </a:xfrm>
          <a:prstGeom prst="rect">
            <a:avLst/>
          </a:prstGeom>
          <a:noFill/>
          <a:ln>
            <a:noFill/>
          </a:ln>
        </p:spPr>
        <p:txBody>
          <a:bodyPr>
            <a:noAutofit/>
          </a:bodyPr>
          <a:p>
            <a:pPr marL="343080" indent="-342720">
              <a:lnSpc>
                <a:spcPct val="100000"/>
              </a:lnSpc>
              <a:spcBef>
                <a:spcPts val="479"/>
              </a:spcBef>
              <a:buClr>
                <a:srgbClr val="000000"/>
              </a:buClr>
              <a:buFont typeface="Symbol" charset="2"/>
              <a:buChar char=""/>
            </a:pPr>
            <a:r>
              <a:rPr b="0" lang="en-GB" sz="2400" spc="-1" strike="noStrike">
                <a:solidFill>
                  <a:srgbClr val="000000"/>
                </a:solidFill>
                <a:latin typeface="Cambria"/>
              </a:rPr>
              <a:t>Business success now depends on delivering an exceptional customer experience, value, and growth, while also forming an emotional connection with customers throughout the entire customer–organization interaction. </a:t>
            </a:r>
            <a:endParaRPr b="0" lang="en-US" sz="2400" spc="-1" strike="noStrike">
              <a:solidFill>
                <a:srgbClr val="000000"/>
              </a:solidFill>
              <a:latin typeface="Times New Roman"/>
            </a:endParaRPr>
          </a:p>
          <a:p>
            <a:pPr marL="343080" indent="-342720">
              <a:lnSpc>
                <a:spcPct val="100000"/>
              </a:lnSpc>
              <a:spcBef>
                <a:spcPts val="479"/>
              </a:spcBef>
              <a:buClr>
                <a:srgbClr val="000000"/>
              </a:buClr>
              <a:buFont typeface="Symbol" charset="2"/>
              <a:buChar char=""/>
            </a:pPr>
            <a:r>
              <a:rPr b="0" lang="sr-Latn-RS" sz="2400" spc="-1" strike="noStrike">
                <a:solidFill>
                  <a:srgbClr val="000000"/>
                </a:solidFill>
                <a:latin typeface="Cambria"/>
              </a:rPr>
              <a:t>The international standard ISO 9001 places customer requirements, needs, and expectations at its core. It promotes the principle of customer focus and specifies requirements primarily aimed at building confidence in the products and services provided by an organization, thereby enhancing customer satisfaction.</a:t>
            </a:r>
            <a:endParaRPr b="0" lang="en-US" sz="2400" spc="-1" strike="noStrike">
              <a:solidFill>
                <a:srgbClr val="000000"/>
              </a:solidFill>
              <a:latin typeface="Times New Roman"/>
            </a:endParaRPr>
          </a:p>
          <a:p>
            <a:pPr>
              <a:lnSpc>
                <a:spcPct val="100000"/>
              </a:lnSpc>
              <a:spcBef>
                <a:spcPts val="499"/>
              </a:spcBef>
            </a:pPr>
            <a:endParaRPr b="0" lang="en-US" sz="24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TextShape 1"/>
          <p:cNvSpPr txBox="1"/>
          <p:nvPr/>
        </p:nvSpPr>
        <p:spPr>
          <a:xfrm>
            <a:off x="419040" y="1219320"/>
            <a:ext cx="8229240" cy="487080"/>
          </a:xfrm>
          <a:prstGeom prst="rect">
            <a:avLst/>
          </a:prstGeom>
          <a:noFill/>
          <a:ln>
            <a:noFill/>
          </a:ln>
        </p:spPr>
        <p:txBody>
          <a:bodyPr lIns="90000" rIns="90000" tIns="45000" bIns="45000">
            <a:noAutofit/>
          </a:bodyPr>
          <a:p>
            <a:pPr algn="ctr">
              <a:lnSpc>
                <a:spcPct val="100000"/>
              </a:lnSpc>
            </a:pPr>
            <a:r>
              <a:rPr b="1" lang="en-US" sz="3200" spc="-1" strike="noStrike" cap="all">
                <a:solidFill>
                  <a:srgbClr val="000000"/>
                </a:solidFill>
                <a:latin typeface="Cambria"/>
              </a:rPr>
              <a:t>CONCLUSION</a:t>
            </a:r>
            <a:endParaRPr b="0" lang="en-US" sz="3200" spc="-1" strike="noStrike">
              <a:solidFill>
                <a:srgbClr val="000000"/>
              </a:solidFill>
              <a:latin typeface="Times New Roman"/>
            </a:endParaRPr>
          </a:p>
        </p:txBody>
      </p:sp>
      <p:sp>
        <p:nvSpPr>
          <p:cNvPr id="99" name="TextShape 2"/>
          <p:cNvSpPr txBox="1"/>
          <p:nvPr/>
        </p:nvSpPr>
        <p:spPr>
          <a:xfrm>
            <a:off x="152280" y="1905120"/>
            <a:ext cx="8762760" cy="4800240"/>
          </a:xfrm>
          <a:prstGeom prst="rect">
            <a:avLst/>
          </a:prstGeom>
          <a:noFill/>
          <a:ln>
            <a:noFill/>
          </a:ln>
        </p:spPr>
        <p:txBody>
          <a:bodyPr lIns="90000" rIns="90000" tIns="45000" bIns="45000">
            <a:noAutofit/>
          </a:bodyPr>
          <a:p>
            <a:pPr marL="343080" indent="-342720">
              <a:lnSpc>
                <a:spcPct val="100000"/>
              </a:lnSpc>
              <a:spcBef>
                <a:spcPts val="479"/>
              </a:spcBef>
              <a:buClr>
                <a:srgbClr val="000000"/>
              </a:buClr>
              <a:buFont typeface="Symbol" charset="2"/>
              <a:buChar char=""/>
            </a:pPr>
            <a:r>
              <a:rPr b="0" lang="sr-Latn-RS" sz="2400" spc="-1" strike="noStrike">
                <a:solidFill>
                  <a:srgbClr val="000000"/>
                </a:solidFill>
                <a:latin typeface="Cambria"/>
              </a:rPr>
              <a:t>A good tourist customer experience represents a significant challenge faced by organizations in the tourism industry. Customer experience represents the interaction customers have with the hotel they are staying in or with another tourism-related organization. </a:t>
            </a:r>
            <a:endParaRPr b="0" lang="en-US" sz="2400" spc="-1" strike="noStrike">
              <a:solidFill>
                <a:srgbClr val="000000"/>
              </a:solidFill>
              <a:latin typeface="Times New Roman"/>
            </a:endParaRPr>
          </a:p>
          <a:p>
            <a:pPr marL="343080" indent="-342720">
              <a:lnSpc>
                <a:spcPct val="100000"/>
              </a:lnSpc>
              <a:spcBef>
                <a:spcPts val="479"/>
              </a:spcBef>
              <a:buClr>
                <a:srgbClr val="000000"/>
              </a:buClr>
              <a:buFont typeface="Symbol" charset="2"/>
              <a:buChar char=""/>
            </a:pPr>
            <a:r>
              <a:rPr b="0" lang="sr-Latn-RS" sz="2400" spc="-1" strike="noStrike">
                <a:solidFill>
                  <a:srgbClr val="000000"/>
                </a:solidFill>
                <a:latin typeface="Cambria"/>
              </a:rPr>
              <a:t>These are the reasons why organizations in the tourism industry have found solutions both in the application of digital technologies and artificial intelligence, as well as in the implementation of international standards. </a:t>
            </a:r>
            <a:endParaRPr b="0" lang="en-US" sz="2400" spc="-1" strike="noStrike">
              <a:solidFill>
                <a:srgbClr val="000000"/>
              </a:solidFill>
              <a:latin typeface="Times New Roman"/>
            </a:endParaRPr>
          </a:p>
          <a:p>
            <a:pPr marL="343080" indent="-342720">
              <a:lnSpc>
                <a:spcPct val="100000"/>
              </a:lnSpc>
              <a:spcBef>
                <a:spcPts val="479"/>
              </a:spcBef>
              <a:buClr>
                <a:srgbClr val="000000"/>
              </a:buClr>
              <a:buFont typeface="Symbol" charset="2"/>
              <a:buChar char=""/>
            </a:pPr>
            <a:r>
              <a:rPr b="0" lang="sr-Latn-RS" sz="2400" spc="-1" strike="noStrike">
                <a:solidFill>
                  <a:srgbClr val="000000"/>
                </a:solidFill>
                <a:latin typeface="Cambria"/>
              </a:rPr>
              <a:t>In today’s globally competitive environment, quality has become a crucial factor for businesses in the tourism industry</a:t>
            </a:r>
            <a:r>
              <a:rPr b="0" lang="en-US" sz="2400" spc="-1" strike="noStrike">
                <a:solidFill>
                  <a:srgbClr val="000000"/>
                </a:solidFill>
                <a:latin typeface="Cambria"/>
              </a:rPr>
              <a:t>.</a:t>
            </a:r>
            <a:endParaRPr b="0" lang="en-US" sz="24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EMC2018Template</Template>
  <TotalTime>121</TotalTime>
  <Application>LibreOffice/6.4.7.2$Linux_X86_64 LibreOffice_project/40$Build-2</Application>
  <Words>334</Words>
  <Paragraphs>17</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2019-06-14T07:35:29Z</dcterms:created>
  <dc:creator>Administrator</dc:creator>
  <dc:description/>
  <dc:language>en-US</dc:language>
  <cp:lastModifiedBy>user1</cp:lastModifiedBy>
  <cp:lastPrinted>2006-10-31T13:20:16Z</cp:lastPrinted>
  <dcterms:modified xsi:type="dcterms:W3CDTF">2025-06-15T15:10:18Z</dcterms:modified>
  <cp:revision>14</cp:revision>
  <dc:subject/>
  <dc:title>Slide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On-screen Show (4:3)</vt:lpwstr>
  </property>
  <property fmtid="{D5CDD505-2E9C-101B-9397-08002B2CF9AE}" pid="9" name="ScaleCrop">
    <vt:bool>0</vt:bool>
  </property>
  <property fmtid="{D5CDD505-2E9C-101B-9397-08002B2CF9AE}" pid="10" name="ShareDoc">
    <vt:bool>0</vt:bool>
  </property>
  <property fmtid="{D5CDD505-2E9C-101B-9397-08002B2CF9AE}" pid="11" name="Slides">
    <vt:i4>5</vt:i4>
  </property>
</Properties>
</file>